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941A-9F6A-4CA6-B0E9-15C0F4824D80}" type="datetimeFigureOut">
              <a:rPr lang="nl-BE" smtClean="0"/>
              <a:t>2016-11-12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19F1-0753-4CFF-880A-F2EF05DA4E7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33887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941A-9F6A-4CA6-B0E9-15C0F4824D80}" type="datetimeFigureOut">
              <a:rPr lang="nl-BE" smtClean="0"/>
              <a:t>2016-11-12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19F1-0753-4CFF-880A-F2EF05DA4E7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64076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941A-9F6A-4CA6-B0E9-15C0F4824D80}" type="datetimeFigureOut">
              <a:rPr lang="nl-BE" smtClean="0"/>
              <a:t>2016-11-12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19F1-0753-4CFF-880A-F2EF05DA4E71}" type="slidenum">
              <a:rPr lang="nl-BE" smtClean="0"/>
              <a:t>‹nr.›</a:t>
            </a:fld>
            <a:endParaRPr lang="nl-B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0228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941A-9F6A-4CA6-B0E9-15C0F4824D80}" type="datetimeFigureOut">
              <a:rPr lang="nl-BE" smtClean="0"/>
              <a:t>2016-11-12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19F1-0753-4CFF-880A-F2EF05DA4E7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97747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941A-9F6A-4CA6-B0E9-15C0F4824D80}" type="datetimeFigureOut">
              <a:rPr lang="nl-BE" smtClean="0"/>
              <a:t>2016-11-12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19F1-0753-4CFF-880A-F2EF05DA4E71}" type="slidenum">
              <a:rPr lang="nl-BE" smtClean="0"/>
              <a:t>‹nr.›</a:t>
            </a:fld>
            <a:endParaRPr lang="nl-B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3659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941A-9F6A-4CA6-B0E9-15C0F4824D80}" type="datetimeFigureOut">
              <a:rPr lang="nl-BE" smtClean="0"/>
              <a:t>2016-11-12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19F1-0753-4CFF-880A-F2EF05DA4E7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16790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941A-9F6A-4CA6-B0E9-15C0F4824D80}" type="datetimeFigureOut">
              <a:rPr lang="nl-BE" smtClean="0"/>
              <a:t>2016-11-12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19F1-0753-4CFF-880A-F2EF05DA4E7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06566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941A-9F6A-4CA6-B0E9-15C0F4824D80}" type="datetimeFigureOut">
              <a:rPr lang="nl-BE" smtClean="0"/>
              <a:t>2016-11-12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19F1-0753-4CFF-880A-F2EF05DA4E7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72378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941A-9F6A-4CA6-B0E9-15C0F4824D80}" type="datetimeFigureOut">
              <a:rPr lang="nl-BE" smtClean="0"/>
              <a:t>2016-11-12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19F1-0753-4CFF-880A-F2EF05DA4E7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60496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941A-9F6A-4CA6-B0E9-15C0F4824D80}" type="datetimeFigureOut">
              <a:rPr lang="nl-BE" smtClean="0"/>
              <a:t>2016-11-12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19F1-0753-4CFF-880A-F2EF05DA4E7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0129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941A-9F6A-4CA6-B0E9-15C0F4824D80}" type="datetimeFigureOut">
              <a:rPr lang="nl-BE" smtClean="0"/>
              <a:t>2016-11-12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19F1-0753-4CFF-880A-F2EF05DA4E7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71888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941A-9F6A-4CA6-B0E9-15C0F4824D80}" type="datetimeFigureOut">
              <a:rPr lang="nl-BE" smtClean="0"/>
              <a:t>2016-11-12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19F1-0753-4CFF-880A-F2EF05DA4E7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18191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941A-9F6A-4CA6-B0E9-15C0F4824D80}" type="datetimeFigureOut">
              <a:rPr lang="nl-BE" smtClean="0"/>
              <a:t>2016-11-12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19F1-0753-4CFF-880A-F2EF05DA4E7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65949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941A-9F6A-4CA6-B0E9-15C0F4824D80}" type="datetimeFigureOut">
              <a:rPr lang="nl-BE" smtClean="0"/>
              <a:t>2016-11-12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19F1-0753-4CFF-880A-F2EF05DA4E7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16615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941A-9F6A-4CA6-B0E9-15C0F4824D80}" type="datetimeFigureOut">
              <a:rPr lang="nl-BE" smtClean="0"/>
              <a:t>2016-11-12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19F1-0753-4CFF-880A-F2EF05DA4E7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07298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19F1-0753-4CFF-880A-F2EF05DA4E71}" type="slidenum">
              <a:rPr lang="nl-BE" smtClean="0"/>
              <a:t>‹nr.›</a:t>
            </a:fld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941A-9F6A-4CA6-B0E9-15C0F4824D80}" type="datetimeFigureOut">
              <a:rPr lang="nl-BE" smtClean="0"/>
              <a:t>2016-11-12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12550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7941A-9F6A-4CA6-B0E9-15C0F4824D80}" type="datetimeFigureOut">
              <a:rPr lang="nl-BE" smtClean="0"/>
              <a:t>2016-11-12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2E319F1-0753-4CFF-880A-F2EF05DA4E7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52418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l-BE" dirty="0" smtClean="0"/>
              <a:t>Welzijnsschakel           De Tinten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nl-BE" dirty="0" smtClean="0"/>
              <a:t>Yana </a:t>
            </a:r>
            <a:r>
              <a:rPr lang="nl-BE" dirty="0" err="1" smtClean="0"/>
              <a:t>Meuleman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8734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Korte info over De Tinten.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nl-BE" dirty="0" err="1" smtClean="0"/>
              <a:t>Nederpolder</a:t>
            </a:r>
            <a:r>
              <a:rPr lang="nl-BE" dirty="0" smtClean="0"/>
              <a:t> 6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l-BE" dirty="0" smtClean="0"/>
              <a:t>Oude school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l-BE" dirty="0" smtClean="0"/>
              <a:t>Anderstaligen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l-BE" dirty="0" smtClean="0"/>
              <a:t>Reden van oprichting?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l-BE" dirty="0" smtClean="0"/>
              <a:t>800 hulpzoekenden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l-BE" dirty="0" smtClean="0"/>
              <a:t>1000 euro/week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l-BE" dirty="0" smtClean="0"/>
              <a:t>Enkel vrijwilligers</a:t>
            </a:r>
          </a:p>
          <a:p>
            <a:endParaRPr lang="nl-BE" dirty="0" smtClean="0"/>
          </a:p>
          <a:p>
            <a:endParaRPr lang="nl-BE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383" y="2160589"/>
            <a:ext cx="4411846" cy="324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01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/>
              <a:t>W</a:t>
            </a:r>
            <a:r>
              <a:rPr lang="nl-BE" dirty="0" smtClean="0"/>
              <a:t>at is er te vinden?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nl-BE" dirty="0" smtClean="0"/>
              <a:t>Bakker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l-BE" dirty="0" smtClean="0"/>
              <a:t>Kleine winkel (bespreken)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l-BE" dirty="0" smtClean="0"/>
              <a:t>Ruimte met meubelen (speelplaats)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l-BE" dirty="0" smtClean="0"/>
              <a:t>Cafetaria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l-BE" dirty="0"/>
              <a:t>Kledingwinkel</a:t>
            </a:r>
            <a:endParaRPr lang="nl-BE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nl-BE" dirty="0" smtClean="0"/>
              <a:t>Boekenwinkel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l-BE" dirty="0" smtClean="0"/>
              <a:t>Tandarts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l-BE" dirty="0" smtClean="0"/>
              <a:t>Dokter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l-BE" dirty="0" smtClean="0"/>
              <a:t>Bureau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7029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09" y="114300"/>
            <a:ext cx="3013364" cy="3013364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03909" y="2758332"/>
            <a:ext cx="3480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Bakkerij </a:t>
            </a:r>
            <a:endParaRPr lang="nl-BE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6783" y="3293918"/>
            <a:ext cx="3106882" cy="3106882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2306783" y="6031468"/>
            <a:ext cx="2909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Voedselbedeling </a:t>
            </a:r>
            <a:endParaRPr lang="nl-BE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7754" y="49128"/>
            <a:ext cx="3075710" cy="3075710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4547754" y="2773464"/>
            <a:ext cx="2919846" cy="366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Kledingwinkel </a:t>
            </a:r>
            <a:endParaRPr lang="nl-BE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2972" y="3293919"/>
            <a:ext cx="3106882" cy="3106882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6812972" y="6031468"/>
            <a:ext cx="28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Boekenwinkel</a:t>
            </a:r>
            <a:endParaRPr lang="nl-BE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1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Mijn mening.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nl-BE" dirty="0" smtClean="0"/>
              <a:t>Westerlingen hebben </a:t>
            </a:r>
            <a:r>
              <a:rPr lang="nl-BE" dirty="0" smtClean="0"/>
              <a:t>geluk (papieren)</a:t>
            </a:r>
            <a:endParaRPr lang="nl-BE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nl-BE" dirty="0" smtClean="0"/>
              <a:t>Mensenrechten (warmte)</a:t>
            </a:r>
          </a:p>
          <a:p>
            <a:pPr>
              <a:buFont typeface="Courier New" panose="02070309020205020404" pitchFamily="49" charset="0"/>
              <a:buChar char="o"/>
            </a:pP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647" y="3929843"/>
            <a:ext cx="3183194" cy="211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8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Bedankt voor het luisteren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BE" dirty="0" smtClean="0"/>
              <a:t>Zijn er nog vragen?</a:t>
            </a:r>
          </a:p>
          <a:p>
            <a:pPr marL="0" indent="0" algn="ctr">
              <a:buNone/>
            </a:pP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b="20792"/>
          <a:stretch/>
        </p:blipFill>
        <p:spPr>
          <a:xfrm>
            <a:off x="2959831" y="2576947"/>
            <a:ext cx="4197927" cy="332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00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Rood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</TotalTime>
  <Words>76</Words>
  <Application>Microsoft Office PowerPoint</Application>
  <PresentationFormat>Breedbeeld</PresentationFormat>
  <Paragraphs>29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2" baseType="lpstr">
      <vt:lpstr>Arial</vt:lpstr>
      <vt:lpstr>Century Gothic</vt:lpstr>
      <vt:lpstr>Courier New</vt:lpstr>
      <vt:lpstr>Trebuchet MS</vt:lpstr>
      <vt:lpstr>Wingdings 3</vt:lpstr>
      <vt:lpstr>Facet</vt:lpstr>
      <vt:lpstr>Welzijnsschakel           De Tinten</vt:lpstr>
      <vt:lpstr>Korte info over De Tinten.</vt:lpstr>
      <vt:lpstr>Wat is er te vinden?</vt:lpstr>
      <vt:lpstr>PowerPoint-presentatie</vt:lpstr>
      <vt:lpstr>Mijn mening.</vt:lpstr>
      <vt:lpstr>Bedankt voor het luisteren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Welzijnsschakel           De Tinten</dc:title>
  <dc:creator>user</dc:creator>
  <cp:lastModifiedBy>user</cp:lastModifiedBy>
  <cp:revision>5</cp:revision>
  <dcterms:created xsi:type="dcterms:W3CDTF">2016-11-12T16:25:31Z</dcterms:created>
  <dcterms:modified xsi:type="dcterms:W3CDTF">2016-11-12T17:06:33Z</dcterms:modified>
</cp:coreProperties>
</file>